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5"/>
  </p:handoutMasterIdLst>
  <p:sldIdLst>
    <p:sldId id="269" r:id="rId2"/>
    <p:sldId id="271" r:id="rId3"/>
    <p:sldId id="272" r:id="rId4"/>
  </p:sldIdLst>
  <p:sldSz cx="21383625" cy="30275213"/>
  <p:notesSz cx="7104063" cy="10234613"/>
  <p:defaultTextStyle>
    <a:defPPr>
      <a:defRPr lang="fr-FR"/>
    </a:defPPr>
    <a:lvl1pPr marL="0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1pPr>
    <a:lvl2pPr marL="1475933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2pPr>
    <a:lvl3pPr marL="2951866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3pPr>
    <a:lvl4pPr marL="4427799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4pPr>
    <a:lvl5pPr marL="5903732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5pPr>
    <a:lvl6pPr marL="7379665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6pPr>
    <a:lvl7pPr marL="8855598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7pPr>
    <a:lvl8pPr marL="10331531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8pPr>
    <a:lvl9pPr marL="11807464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536" userDrawn="1">
          <p15:clr>
            <a:srgbClr val="A4A3A4"/>
          </p15:clr>
        </p15:guide>
        <p15:guide id="2" pos="67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A00"/>
    <a:srgbClr val="C6C0B4"/>
    <a:srgbClr val="F07F3C"/>
    <a:srgbClr val="F1F1F0"/>
    <a:srgbClr val="006972"/>
    <a:srgbClr val="00707F"/>
    <a:srgbClr val="5FA4B0"/>
    <a:srgbClr val="175865"/>
    <a:srgbClr val="5B257D"/>
    <a:srgbClr val="0C5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>
        <p:scale>
          <a:sx n="28" d="100"/>
          <a:sy n="28" d="100"/>
        </p:scale>
        <p:origin x="-2658" y="66"/>
      </p:cViewPr>
      <p:guideLst>
        <p:guide orient="horz" pos="9536"/>
        <p:guide pos="67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2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D2375FD1-5E51-4CFB-BA71-3B2A79E450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466C1D0-0557-48AB-9136-7D12796EF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54CB-7EE3-40D4-ACE7-82BA9E4DF850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88774DD-9FD5-4BCB-B5D7-E8A7BF0A5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26389CF-BF5D-4ADD-A775-0091AA211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029BB-11B7-49F3-A07C-C1FC20E0C6C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876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S4038_ULiege-place du 20 Août-bâtiment-exterieur-OM-2017 (3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167" y="0"/>
            <a:ext cx="21383625" cy="30275213"/>
          </a:xfrm>
          <a:prstGeom prst="rect">
            <a:avLst/>
          </a:prstGeom>
        </p:spPr>
      </p:pic>
      <p:sp>
        <p:nvSpPr>
          <p:cNvPr id="11" name="Triangle rectangle 10"/>
          <p:cNvSpPr/>
          <p:nvPr/>
        </p:nvSpPr>
        <p:spPr>
          <a:xfrm rot="10800000" flipV="1">
            <a:off x="5728950" y="12478864"/>
            <a:ext cx="16332006" cy="10211804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7" name="Triangle rectangle 6"/>
          <p:cNvSpPr/>
          <p:nvPr/>
        </p:nvSpPr>
        <p:spPr>
          <a:xfrm>
            <a:off x="0" y="11849643"/>
            <a:ext cx="19419554" cy="11213015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0" name="Triangle rectangle 9"/>
          <p:cNvSpPr/>
          <p:nvPr/>
        </p:nvSpPr>
        <p:spPr>
          <a:xfrm rot="10800000" flipH="1">
            <a:off x="-3759665" y="-840804"/>
            <a:ext cx="16333200" cy="1021180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pic>
        <p:nvPicPr>
          <p:cNvPr id="3" name="Image 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924" y="1312025"/>
            <a:ext cx="4143375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65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36" userDrawn="1">
          <p15:clr>
            <a:srgbClr val="FBAE40"/>
          </p15:clr>
        </p15:guide>
        <p15:guide id="2" pos="67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Image 5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04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183" y="1205402"/>
            <a:ext cx="6236891" cy="5129967"/>
          </a:xfrm>
        </p:spPr>
        <p:txBody>
          <a:bodyPr anchor="b"/>
          <a:lstStyle>
            <a:lvl1pPr algn="l">
              <a:defRPr sz="467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70657" y="1205404"/>
            <a:ext cx="10722150" cy="25839056"/>
          </a:xfrm>
        </p:spPr>
        <p:txBody>
          <a:bodyPr/>
          <a:lstStyle>
            <a:lvl1pPr>
              <a:buSzPct val="70000"/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69182" y="6335371"/>
            <a:ext cx="6236893" cy="20709089"/>
          </a:xfrm>
        </p:spPr>
        <p:txBody>
          <a:bodyPr/>
          <a:lstStyle>
            <a:lvl1pPr marL="0" indent="0">
              <a:buNone/>
              <a:defRPr sz="3274">
                <a:solidFill>
                  <a:schemeClr val="tx2"/>
                </a:solidFill>
              </a:defRPr>
            </a:lvl1pPr>
            <a:lvl2pPr marL="1069162" indent="0">
              <a:buNone/>
              <a:defRPr sz="2806"/>
            </a:lvl2pPr>
            <a:lvl3pPr marL="2138324" indent="0">
              <a:buNone/>
              <a:defRPr sz="2339"/>
            </a:lvl3pPr>
            <a:lvl4pPr marL="3207487" indent="0">
              <a:buNone/>
              <a:defRPr sz="2105"/>
            </a:lvl4pPr>
            <a:lvl5pPr marL="4276649" indent="0">
              <a:buNone/>
              <a:defRPr sz="2105"/>
            </a:lvl5pPr>
            <a:lvl6pPr marL="5345811" indent="0">
              <a:buNone/>
              <a:defRPr sz="2105"/>
            </a:lvl6pPr>
            <a:lvl7pPr marL="6414973" indent="0">
              <a:buNone/>
              <a:defRPr sz="2105"/>
            </a:lvl7pPr>
            <a:lvl8pPr marL="7484135" indent="0">
              <a:buNone/>
              <a:defRPr sz="2105"/>
            </a:lvl8pPr>
            <a:lvl9pPr marL="8553298" indent="0">
              <a:buNone/>
              <a:defRPr sz="210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0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340" y="21192649"/>
            <a:ext cx="12830175" cy="2501912"/>
          </a:xfrm>
        </p:spPr>
        <p:txBody>
          <a:bodyPr anchor="b"/>
          <a:lstStyle>
            <a:lvl1pPr algn="l">
              <a:defRPr sz="467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191340" y="2705146"/>
            <a:ext cx="12830175" cy="18165128"/>
          </a:xfrm>
        </p:spPr>
        <p:txBody>
          <a:bodyPr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91340" y="23694561"/>
            <a:ext cx="12830175" cy="3553130"/>
          </a:xfrm>
        </p:spPr>
        <p:txBody>
          <a:bodyPr/>
          <a:lstStyle>
            <a:lvl1pPr marL="0" indent="0">
              <a:buNone/>
              <a:defRPr sz="3274">
                <a:solidFill>
                  <a:schemeClr val="tx2"/>
                </a:solidFill>
              </a:defRPr>
            </a:lvl1pPr>
            <a:lvl2pPr marL="1069162" indent="0">
              <a:buNone/>
              <a:defRPr sz="2806"/>
            </a:lvl2pPr>
            <a:lvl3pPr marL="2138324" indent="0">
              <a:buNone/>
              <a:defRPr sz="2339"/>
            </a:lvl3pPr>
            <a:lvl4pPr marL="3207487" indent="0">
              <a:buNone/>
              <a:defRPr sz="2105"/>
            </a:lvl4pPr>
            <a:lvl5pPr marL="4276649" indent="0">
              <a:buNone/>
              <a:defRPr sz="2105"/>
            </a:lvl5pPr>
            <a:lvl6pPr marL="5345811" indent="0">
              <a:buNone/>
              <a:defRPr sz="2105"/>
            </a:lvl6pPr>
            <a:lvl7pPr marL="6414973" indent="0">
              <a:buNone/>
              <a:defRPr sz="2105"/>
            </a:lvl7pPr>
            <a:lvl8pPr marL="7484135" indent="0">
              <a:buNone/>
              <a:defRPr sz="2105"/>
            </a:lvl8pPr>
            <a:lvl9pPr marL="8553298" indent="0">
              <a:buNone/>
              <a:defRPr sz="210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9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30635" y="25016790"/>
            <a:ext cx="3593219" cy="20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4450008" y="1150655"/>
            <a:ext cx="4316611" cy="2583204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04496" y="1150655"/>
            <a:ext cx="13273057" cy="2583204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30635" y="25016790"/>
            <a:ext cx="3593219" cy="20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5051617" y="13494863"/>
            <a:ext cx="16332006" cy="16780357"/>
          </a:xfrm>
          <a:prstGeom prst="rtTriangle">
            <a:avLst/>
          </a:prstGeom>
          <a:solidFill>
            <a:srgbClr val="5FA4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16665874"/>
            <a:ext cx="14343511" cy="13609348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8" name="Triangle isocèle 7"/>
          <p:cNvSpPr/>
          <p:nvPr userDrawn="1"/>
        </p:nvSpPr>
        <p:spPr>
          <a:xfrm>
            <a:off x="5058696" y="25695665"/>
            <a:ext cx="9297064" cy="4579548"/>
          </a:xfrm>
          <a:prstGeom prst="triangle">
            <a:avLst>
              <a:gd name="adj" fmla="val 47947"/>
            </a:avLst>
          </a:prstGeom>
          <a:solidFill>
            <a:srgbClr val="0C5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8" y="9178138"/>
            <a:ext cx="7912294" cy="72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5051617" y="13494863"/>
            <a:ext cx="16332006" cy="16780357"/>
          </a:xfrm>
          <a:prstGeom prst="rtTriangle">
            <a:avLst/>
          </a:prstGeom>
          <a:solidFill>
            <a:srgbClr val="C6C0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16665874"/>
            <a:ext cx="14343511" cy="13609348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8" name="Triangle isocèle 7"/>
          <p:cNvSpPr/>
          <p:nvPr userDrawn="1"/>
        </p:nvSpPr>
        <p:spPr>
          <a:xfrm>
            <a:off x="5058696" y="25695665"/>
            <a:ext cx="9297064" cy="4579548"/>
          </a:xfrm>
          <a:prstGeom prst="triangle">
            <a:avLst>
              <a:gd name="adj" fmla="val 47947"/>
            </a:avLst>
          </a:prstGeom>
          <a:solidFill>
            <a:srgbClr val="006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8" y="9178138"/>
            <a:ext cx="7912294" cy="72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854" y="-3737790"/>
            <a:ext cx="17642962" cy="22206286"/>
          </a:xfrm>
          <a:prstGeom prst="rect">
            <a:avLst/>
          </a:prstGeom>
        </p:spPr>
      </p:pic>
      <p:sp>
        <p:nvSpPr>
          <p:cNvPr id="3" name="Pentagone 2"/>
          <p:cNvSpPr/>
          <p:nvPr userDrawn="1"/>
        </p:nvSpPr>
        <p:spPr>
          <a:xfrm>
            <a:off x="-435378" y="-272753"/>
            <a:ext cx="22009105" cy="3131259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4203050"/>
                </a:moveTo>
                <a:lnTo>
                  <a:pt x="6313069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4203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4" name="Triangle isocèle 13"/>
          <p:cNvSpPr/>
          <p:nvPr userDrawn="1"/>
        </p:nvSpPr>
        <p:spPr>
          <a:xfrm rot="5400000">
            <a:off x="-739735" y="14104484"/>
            <a:ext cx="16910468" cy="15430998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742">
                <a:solidFill>
                  <a:schemeClr val="tx2"/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52242" y="19667009"/>
            <a:ext cx="19245263" cy="2777744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52241" y="23465171"/>
            <a:ext cx="19245260" cy="29217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3" name="Image 1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380" y="1156345"/>
            <a:ext cx="2831469" cy="25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293" y="-2264244"/>
            <a:ext cx="15677361" cy="19732287"/>
          </a:xfrm>
          <a:prstGeom prst="rect">
            <a:avLst/>
          </a:prstGeom>
        </p:spPr>
      </p:pic>
      <p:sp>
        <p:nvSpPr>
          <p:cNvPr id="13" name="Pentagone 2"/>
          <p:cNvSpPr/>
          <p:nvPr userDrawn="1"/>
        </p:nvSpPr>
        <p:spPr>
          <a:xfrm>
            <a:off x="-435378" y="-272753"/>
            <a:ext cx="22009105" cy="3131259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4203050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3975095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3975095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3975095"/>
                </a:moveTo>
                <a:lnTo>
                  <a:pt x="5979302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3975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7" name="Triangle isocèle 16"/>
          <p:cNvSpPr/>
          <p:nvPr userDrawn="1"/>
        </p:nvSpPr>
        <p:spPr>
          <a:xfrm rot="5400000">
            <a:off x="-739735" y="14104484"/>
            <a:ext cx="16910468" cy="15430998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2396" y="15924866"/>
            <a:ext cx="17372844" cy="3248114"/>
          </a:xfrm>
        </p:spPr>
        <p:txBody>
          <a:bodyPr anchor="t">
            <a:normAutofit/>
          </a:bodyPr>
          <a:lstStyle>
            <a:lvl1pPr algn="l">
              <a:defRPr sz="7483" b="0" cap="none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92399" y="19225844"/>
            <a:ext cx="17372844" cy="4696168"/>
          </a:xfrm>
        </p:spPr>
        <p:txBody>
          <a:bodyPr anchor="t"/>
          <a:lstStyle>
            <a:lvl1pPr marL="0" indent="0" algn="l">
              <a:buNone/>
              <a:defRPr sz="4677">
                <a:solidFill>
                  <a:schemeClr val="tx2"/>
                </a:solidFill>
              </a:defRPr>
            </a:lvl1pPr>
            <a:lvl2pPr marL="1069162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380" y="1156345"/>
            <a:ext cx="2831469" cy="25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182" y="1212412"/>
            <a:ext cx="16812817" cy="504586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182" y="7064219"/>
            <a:ext cx="16812817" cy="19980241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9181" y="7064219"/>
            <a:ext cx="7997813" cy="19980241"/>
          </a:xfrm>
        </p:spPr>
        <p:txBody>
          <a:bodyPr/>
          <a:lstStyle>
            <a:lvl1pPr>
              <a:defRPr sz="6548"/>
            </a:lvl1pPr>
            <a:lvl2pPr>
              <a:defRPr sz="5612"/>
            </a:lvl2pPr>
            <a:lvl3pPr>
              <a:defRPr sz="4677"/>
            </a:lvl3pPr>
            <a:lvl4pPr>
              <a:defRPr sz="4209"/>
            </a:lvl4pPr>
            <a:lvl5pPr>
              <a:defRPr sz="4209"/>
            </a:lvl5pPr>
            <a:lvl6pPr>
              <a:defRPr sz="4209"/>
            </a:lvl6pPr>
            <a:lvl7pPr>
              <a:defRPr sz="4209"/>
            </a:lvl7pPr>
            <a:lvl8pPr>
              <a:defRPr sz="4209"/>
            </a:lvl8pPr>
            <a:lvl9pPr>
              <a:defRPr sz="420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908869" y="7064219"/>
            <a:ext cx="7997813" cy="19980241"/>
          </a:xfrm>
        </p:spPr>
        <p:txBody>
          <a:bodyPr/>
          <a:lstStyle>
            <a:lvl1pPr>
              <a:defRPr sz="6548"/>
            </a:lvl1pPr>
            <a:lvl2pPr>
              <a:defRPr sz="5612"/>
            </a:lvl2pPr>
            <a:lvl3pPr>
              <a:defRPr sz="4677"/>
            </a:lvl3pPr>
            <a:lvl4pPr>
              <a:defRPr sz="4209"/>
            </a:lvl4pPr>
            <a:lvl5pPr>
              <a:defRPr sz="4209"/>
            </a:lvl5pPr>
            <a:lvl6pPr>
              <a:defRPr sz="4209"/>
            </a:lvl6pPr>
            <a:lvl7pPr>
              <a:defRPr sz="4209"/>
            </a:lvl7pPr>
            <a:lvl8pPr>
              <a:defRPr sz="4209"/>
            </a:lvl8pPr>
            <a:lvl9pPr>
              <a:defRPr sz="420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181" y="6776884"/>
            <a:ext cx="7997813" cy="2860650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181" y="9601167"/>
            <a:ext cx="7997813" cy="17443290"/>
          </a:xfrm>
        </p:spPr>
        <p:txBody>
          <a:bodyPr/>
          <a:lstStyle>
            <a:lvl1pPr>
              <a:defRPr sz="5612"/>
            </a:lvl1pPr>
            <a:lvl2pPr>
              <a:defRPr sz="4677"/>
            </a:lvl2pPr>
            <a:lvl3pPr>
              <a:defRPr sz="4209"/>
            </a:lvl3pPr>
            <a:lvl4pPr>
              <a:defRPr sz="3742"/>
            </a:lvl4pPr>
            <a:lvl5pPr>
              <a:defRPr sz="3742"/>
            </a:lvl5pPr>
            <a:lvl6pPr>
              <a:defRPr sz="3742"/>
            </a:lvl6pPr>
            <a:lvl7pPr>
              <a:defRPr sz="3742"/>
            </a:lvl7pPr>
            <a:lvl8pPr>
              <a:defRPr sz="3742"/>
            </a:lvl8pPr>
            <a:lvl9pPr>
              <a:defRPr sz="3742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908869" y="6813252"/>
            <a:ext cx="7997813" cy="2824283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908869" y="9601167"/>
            <a:ext cx="7997813" cy="17443290"/>
          </a:xfrm>
        </p:spPr>
        <p:txBody>
          <a:bodyPr/>
          <a:lstStyle>
            <a:lvl1pPr>
              <a:defRPr sz="5612"/>
            </a:lvl1pPr>
            <a:lvl2pPr>
              <a:defRPr sz="4677"/>
            </a:lvl2pPr>
            <a:lvl3pPr>
              <a:defRPr sz="4209"/>
            </a:lvl3pPr>
            <a:lvl4pPr>
              <a:defRPr sz="3742"/>
            </a:lvl4pPr>
            <a:lvl5pPr>
              <a:defRPr sz="3742"/>
            </a:lvl5pPr>
            <a:lvl6pPr>
              <a:defRPr sz="3742"/>
            </a:lvl6pPr>
            <a:lvl7pPr>
              <a:defRPr sz="3742"/>
            </a:lvl7pPr>
            <a:lvl8pPr>
              <a:defRPr sz="3742"/>
            </a:lvl8pPr>
            <a:lvl9pPr>
              <a:defRPr sz="3742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Image 10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9181" y="1212412"/>
            <a:ext cx="16837500" cy="5045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n-IN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181" y="7064219"/>
            <a:ext cx="16837500" cy="1998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n-IN" dirty="0"/>
              <a:t>Cliquez pour modifier les styles du texte du masque</a:t>
            </a:r>
          </a:p>
          <a:p>
            <a:pPr lvl="1"/>
            <a:r>
              <a:rPr lang="bn-IN" dirty="0"/>
              <a:t>Deuxième niveau</a:t>
            </a:r>
          </a:p>
          <a:p>
            <a:pPr lvl="2"/>
            <a:r>
              <a:rPr lang="bn-IN" dirty="0"/>
              <a:t>Troisième niveau</a:t>
            </a:r>
          </a:p>
          <a:p>
            <a:pPr lvl="3"/>
            <a:r>
              <a:rPr lang="bn-IN" dirty="0"/>
              <a:t>Quatrième niveau</a:t>
            </a:r>
          </a:p>
          <a:p>
            <a:pPr lvl="4"/>
            <a:r>
              <a:rPr lang="bn-IN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69181" y="28060639"/>
            <a:ext cx="498951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306072" y="28060639"/>
            <a:ext cx="677148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324931" y="28060639"/>
            <a:ext cx="498951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defTabSz="1069162" rtl="0" eaLnBrk="1" latinLnBrk="0" hangingPunct="1">
        <a:spcBef>
          <a:spcPct val="0"/>
        </a:spcBef>
        <a:buNone/>
        <a:defRPr sz="841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39463" indent="-1039463" algn="l" defTabSz="1069162" rtl="0" eaLnBrk="1" latinLnBrk="0" hangingPunct="1">
        <a:spcBef>
          <a:spcPct val="20000"/>
        </a:spcBef>
        <a:buClr>
          <a:schemeClr val="accent1"/>
        </a:buClr>
        <a:buSzPct val="75000"/>
        <a:buFont typeface="Franklin Gothic Book" panose="020B0503020102020204" pitchFamily="34" charset="0"/>
        <a:buChar char="►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737389" indent="-668226" algn="l" defTabSz="1069162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1069162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Ø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106916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1069162" rtl="0" eaLnBrk="1" latinLnBrk="0" hangingPunct="1">
        <a:spcBef>
          <a:spcPct val="20000"/>
        </a:spcBef>
        <a:buClr>
          <a:schemeClr val="accent1"/>
        </a:buClr>
        <a:buSzPct val="85000"/>
        <a:buFont typeface="Wingdings" panose="05000000000000000000" pitchFamily="2" charset="2"/>
        <a:buChar char="v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image" Target="../media/image5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6F8E78DE-7D34-4671-89A7-BE93922EB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5" y="28208238"/>
            <a:ext cx="6333458" cy="1855711"/>
          </a:xfrm>
          <a:prstGeom prst="rect">
            <a:avLst/>
          </a:prstGeom>
        </p:spPr>
      </p:pic>
      <p:pic>
        <p:nvPicPr>
          <p:cNvPr id="6" name="Image 5" descr="uLIEGE_Logo_Compact_CMJN_pos@2x.png">
            <a:extLst>
              <a:ext uri="{FF2B5EF4-FFF2-40B4-BE49-F238E27FC236}">
                <a16:creationId xmlns:a16="http://schemas.microsoft.com/office/drawing/2014/main" xmlns="" id="{0ADD4774-6F93-4370-B740-EEEF3D651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6201883"/>
            <a:ext cx="1762294" cy="8556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C3C53F-7D40-4E6B-8D34-96E07FF9B56B}"/>
              </a:ext>
            </a:extLst>
          </p:cNvPr>
          <p:cNvSpPr/>
          <p:nvPr/>
        </p:nvSpPr>
        <p:spPr>
          <a:xfrm>
            <a:off x="-22703" y="-1"/>
            <a:ext cx="21433371" cy="4026260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2C72DC60-CBD3-4C2D-96E1-7AD3B20B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06" y="556543"/>
            <a:ext cx="18435860" cy="34163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6600" b="1" dirty="0">
                <a:solidFill>
                  <a:schemeClr val="bg1"/>
                </a:solidFill>
              </a:rPr>
              <a:t>Thèse </a:t>
            </a:r>
            <a:r>
              <a:rPr lang="fr-BE" sz="6600" b="1" dirty="0" err="1">
                <a:solidFill>
                  <a:schemeClr val="bg1"/>
                </a:solidFill>
              </a:rPr>
              <a:t>lorem</a:t>
            </a:r>
            <a:r>
              <a:rPr lang="fr-BE" sz="6600" b="1" dirty="0">
                <a:solidFill>
                  <a:schemeClr val="bg1"/>
                </a:solidFill>
              </a:rPr>
              <a:t> ipsum </a:t>
            </a:r>
            <a:r>
              <a:rPr lang="fr-BE" sz="6600" b="1" dirty="0" err="1">
                <a:solidFill>
                  <a:schemeClr val="bg1"/>
                </a:solidFill>
              </a:rPr>
              <a:t>dolor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sit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amet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consectetuer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400" b="1" dirty="0">
                <a:solidFill>
                  <a:schemeClr val="bg1"/>
                </a:solidFill>
              </a:rPr>
              <a:t>Sous-titre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solidFill>
                  <a:schemeClr val="bg1"/>
                </a:solidFill>
              </a:rPr>
              <a:t>Nom Doctorants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sz="6600" b="1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BC564852-5CC1-4FB1-BB84-BBE24B9D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667" y="3383806"/>
            <a:ext cx="10329333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bg1"/>
                </a:solidFill>
              </a:rPr>
              <a:t>luc.courad@uliege.be  +32 4 366 93 50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577C55-D8D1-468F-9161-BEEB58FA9F82}"/>
              </a:ext>
            </a:extLst>
          </p:cNvPr>
          <p:cNvSpPr/>
          <p:nvPr/>
        </p:nvSpPr>
        <p:spPr>
          <a:xfrm>
            <a:off x="1834446" y="8636003"/>
            <a:ext cx="5723467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F39B299C-1D3B-4E3A-B67F-0FA3C942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952" y="8928384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CONTEXTE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xmlns="" id="{6BD10D1D-9F2B-438B-AD4D-816F841F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39223" y="14329754"/>
            <a:ext cx="4977363" cy="35193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0191FF-D53D-4193-946A-929865E36AFE}"/>
              </a:ext>
            </a:extLst>
          </p:cNvPr>
          <p:cNvSpPr/>
          <p:nvPr/>
        </p:nvSpPr>
        <p:spPr>
          <a:xfrm>
            <a:off x="7907756" y="8657874"/>
            <a:ext cx="5723467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565E1C2E-E4C8-47D6-9B61-DA305772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1262" y="13438138"/>
            <a:ext cx="5401084" cy="415498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lit,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76997CF-7124-437D-B284-7F2105D1A0D1}"/>
              </a:ext>
            </a:extLst>
          </p:cNvPr>
          <p:cNvSpPr/>
          <p:nvPr/>
        </p:nvSpPr>
        <p:spPr>
          <a:xfrm>
            <a:off x="13921415" y="8657874"/>
            <a:ext cx="5723467" cy="13515314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xmlns="" id="{32AC4195-C5CD-43A9-ADE7-744B9FBA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921" y="8950255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EFFETS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D3BA4E-70BB-45D1-8B96-9625A4430CDF}"/>
              </a:ext>
            </a:extLst>
          </p:cNvPr>
          <p:cNvSpPr/>
          <p:nvPr/>
        </p:nvSpPr>
        <p:spPr>
          <a:xfrm>
            <a:off x="1818757" y="18701488"/>
            <a:ext cx="11810841" cy="9213099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7CE3747A-6EB1-47D3-8771-040F536B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958" y="19098040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ÉTUDES 2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FB24AFF-688F-4DD7-A6EB-145F29F9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510" y="23782813"/>
            <a:ext cx="4142357" cy="34778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xmlns="" id="{35CDA30C-B3D9-4F9A-90F9-2C125446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67" y="19930329"/>
            <a:ext cx="6265953" cy="75405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xmlns="" id="{254187B1-223C-4C46-BB65-2AC6F577F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55435" y="9953699"/>
            <a:ext cx="4938733" cy="3228182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xmlns="" id="{A77B3003-88C3-4EEC-B71B-8BB8790C3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326193" y="14608724"/>
            <a:ext cx="4830327" cy="2866482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xmlns="" id="{6A17D291-530F-4379-838E-C281217108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224920" y="17833949"/>
            <a:ext cx="5063947" cy="3811012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xmlns="" id="{91B9A343-9464-4104-A5A7-6A2E6DBDE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26480" y="19898010"/>
            <a:ext cx="3759771" cy="4187303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xmlns="" id="{DE9781AE-9551-414D-8ACB-91FFFE149F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326480" y="24390112"/>
            <a:ext cx="3938471" cy="3008023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xmlns="" id="{3EFEFCAD-E231-400D-A470-C3250B39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514" y="8932578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ÉTUDES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FD1A28A1-07C4-4B4E-A6A1-6DA49BD6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690" y="4719635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PARTENAIRES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7798F667-3E95-4E8D-8E2F-0F752EAC0A9E}"/>
              </a:ext>
            </a:extLst>
          </p:cNvPr>
          <p:cNvCxnSpPr/>
          <p:nvPr/>
        </p:nvCxnSpPr>
        <p:spPr>
          <a:xfrm>
            <a:off x="1884140" y="5465277"/>
            <a:ext cx="562585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4">
            <a:extLst>
              <a:ext uri="{FF2B5EF4-FFF2-40B4-BE49-F238E27FC236}">
                <a16:creationId xmlns:a16="http://schemas.microsoft.com/office/drawing/2014/main" xmlns="" id="{3D59EC54-7E72-433F-8F88-AE282CDE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031" y="4770434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APEÇU GÉNÉRAL DU PROJET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B54F80A8-B17B-49B4-9BDC-DBCCD7BC1E27}"/>
              </a:ext>
            </a:extLst>
          </p:cNvPr>
          <p:cNvCxnSpPr>
            <a:cxnSpLocks/>
          </p:cNvCxnSpPr>
          <p:nvPr/>
        </p:nvCxnSpPr>
        <p:spPr>
          <a:xfrm>
            <a:off x="7963215" y="5465277"/>
            <a:ext cx="11325652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xmlns="" id="{266ADAD8-7040-4B56-9BC3-AB2E5968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58" y="5835071"/>
            <a:ext cx="11199262" cy="21236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41" name="Image 40" descr="uLIEGE_Logo_Compact_CMJN_pos@2x.png">
            <a:extLst>
              <a:ext uri="{FF2B5EF4-FFF2-40B4-BE49-F238E27FC236}">
                <a16:creationId xmlns:a16="http://schemas.microsoft.com/office/drawing/2014/main" xmlns="" id="{B48F4931-308B-4327-AEB8-DB1CEE911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7420301"/>
            <a:ext cx="1762294" cy="855624"/>
          </a:xfrm>
          <a:prstGeom prst="rect">
            <a:avLst/>
          </a:prstGeom>
        </p:spPr>
      </p:pic>
      <p:pic>
        <p:nvPicPr>
          <p:cNvPr id="42" name="Image 41" descr="uLIEGE_Logo_Compact_CMJN_pos@2x.png">
            <a:extLst>
              <a:ext uri="{FF2B5EF4-FFF2-40B4-BE49-F238E27FC236}">
                <a16:creationId xmlns:a16="http://schemas.microsoft.com/office/drawing/2014/main" xmlns="" id="{0AA3280B-2A05-473E-93AB-18432654F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07" y="6201883"/>
            <a:ext cx="1762294" cy="855624"/>
          </a:xfrm>
          <a:prstGeom prst="rect">
            <a:avLst/>
          </a:prstGeom>
        </p:spPr>
      </p:pic>
      <p:pic>
        <p:nvPicPr>
          <p:cNvPr id="43" name="Image 42" descr="uLIEGE_Logo_Compact_CMJN_pos@2x.png">
            <a:extLst>
              <a:ext uri="{FF2B5EF4-FFF2-40B4-BE49-F238E27FC236}">
                <a16:creationId xmlns:a16="http://schemas.microsoft.com/office/drawing/2014/main" xmlns="" id="{F78B533A-CD1A-4F86-B458-C3F0C88FD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86" y="7420301"/>
            <a:ext cx="1762294" cy="855624"/>
          </a:xfrm>
          <a:prstGeom prst="rect">
            <a:avLst/>
          </a:prstGeom>
        </p:spPr>
      </p:pic>
      <p:pic>
        <p:nvPicPr>
          <p:cNvPr id="44" name="Image 43" descr="uLIEGE_Logo_Compact_CMJN_pos@2x.png">
            <a:extLst>
              <a:ext uri="{FF2B5EF4-FFF2-40B4-BE49-F238E27FC236}">
                <a16:creationId xmlns:a16="http://schemas.microsoft.com/office/drawing/2014/main" xmlns="" id="{8769A4DC-1FFF-488D-AD39-DDF740B5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09" y="6201883"/>
            <a:ext cx="1762294" cy="855624"/>
          </a:xfrm>
          <a:prstGeom prst="rect">
            <a:avLst/>
          </a:prstGeom>
        </p:spPr>
      </p:pic>
      <p:pic>
        <p:nvPicPr>
          <p:cNvPr id="45" name="Image 44" descr="uLIEGE_Logo_Compact_CMJN_pos@2x.png">
            <a:extLst>
              <a:ext uri="{FF2B5EF4-FFF2-40B4-BE49-F238E27FC236}">
                <a16:creationId xmlns:a16="http://schemas.microsoft.com/office/drawing/2014/main" xmlns="" id="{9CE5029E-3A12-4D42-BDC3-FF6614791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72" y="7420301"/>
            <a:ext cx="1762294" cy="855624"/>
          </a:xfrm>
          <a:prstGeom prst="rect">
            <a:avLst/>
          </a:prstGeom>
        </p:spPr>
      </p:pic>
      <p:sp>
        <p:nvSpPr>
          <p:cNvPr id="47" name="Rectangle 4">
            <a:extLst>
              <a:ext uri="{FF2B5EF4-FFF2-40B4-BE49-F238E27FC236}">
                <a16:creationId xmlns:a16="http://schemas.microsoft.com/office/drawing/2014/main" xmlns="" id="{DF5D16A1-23BA-4F13-8E06-980EEB12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7783" y="22623197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1E088223-ACB0-4E86-AFE9-BDD2889FA7E8}"/>
              </a:ext>
            </a:extLst>
          </p:cNvPr>
          <p:cNvCxnSpPr/>
          <p:nvPr/>
        </p:nvCxnSpPr>
        <p:spPr>
          <a:xfrm>
            <a:off x="13987967" y="23343440"/>
            <a:ext cx="5625857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xmlns="" id="{A8F759D2-BF62-4077-8FBD-4DCBC4A8C1A7}"/>
              </a:ext>
            </a:extLst>
          </p:cNvPr>
          <p:cNvSpPr/>
          <p:nvPr/>
        </p:nvSpPr>
        <p:spPr>
          <a:xfrm>
            <a:off x="14089452" y="23782813"/>
            <a:ext cx="921590" cy="92159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xmlns="" id="{34A8A4C7-0E6B-4CBA-948D-4703D9423F9D}"/>
              </a:ext>
            </a:extLst>
          </p:cNvPr>
          <p:cNvSpPr/>
          <p:nvPr/>
        </p:nvSpPr>
        <p:spPr>
          <a:xfrm>
            <a:off x="14086259" y="25156834"/>
            <a:ext cx="921590" cy="921590"/>
          </a:xfrm>
          <a:prstGeom prst="ellipse">
            <a:avLst/>
          </a:prstGeom>
          <a:solidFill>
            <a:srgbClr val="C6C0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D5FA399F-88ED-46E7-973F-89E2FAB67713}"/>
              </a:ext>
            </a:extLst>
          </p:cNvPr>
          <p:cNvSpPr/>
          <p:nvPr/>
        </p:nvSpPr>
        <p:spPr>
          <a:xfrm>
            <a:off x="14086259" y="26444251"/>
            <a:ext cx="921590" cy="921590"/>
          </a:xfrm>
          <a:prstGeom prst="ellipse">
            <a:avLst/>
          </a:prstGeom>
          <a:solidFill>
            <a:srgbClr val="F8AA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EA2874DB-4AF1-49C6-823B-5BD08D291FED}"/>
              </a:ext>
            </a:extLst>
          </p:cNvPr>
          <p:cNvCxnSpPr>
            <a:cxnSpLocks/>
          </p:cNvCxnSpPr>
          <p:nvPr/>
        </p:nvCxnSpPr>
        <p:spPr>
          <a:xfrm>
            <a:off x="1781368" y="28198274"/>
            <a:ext cx="1786351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60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6F8E78DE-7D34-4671-89A7-BE93922EB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5" y="28208238"/>
            <a:ext cx="6333458" cy="1855711"/>
          </a:xfrm>
          <a:prstGeom prst="rect">
            <a:avLst/>
          </a:prstGeom>
        </p:spPr>
      </p:pic>
      <p:pic>
        <p:nvPicPr>
          <p:cNvPr id="6" name="Image 5" descr="uLIEGE_Logo_Compact_CMJN_pos@2x.png">
            <a:extLst>
              <a:ext uri="{FF2B5EF4-FFF2-40B4-BE49-F238E27FC236}">
                <a16:creationId xmlns:a16="http://schemas.microsoft.com/office/drawing/2014/main" xmlns="" id="{0ADD4774-6F93-4370-B740-EEEF3D651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6201883"/>
            <a:ext cx="1762294" cy="8556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C3C53F-7D40-4E6B-8D34-96E07FF9B56B}"/>
              </a:ext>
            </a:extLst>
          </p:cNvPr>
          <p:cNvSpPr/>
          <p:nvPr/>
        </p:nvSpPr>
        <p:spPr>
          <a:xfrm>
            <a:off x="-22703" y="-1"/>
            <a:ext cx="21433371" cy="4026260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2C72DC60-CBD3-4C2D-96E1-7AD3B20B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06" y="556543"/>
            <a:ext cx="18435860" cy="34163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6600" b="1" dirty="0">
                <a:solidFill>
                  <a:schemeClr val="bg1"/>
                </a:solidFill>
              </a:rPr>
              <a:t>Thèse </a:t>
            </a:r>
            <a:r>
              <a:rPr lang="fr-BE" sz="6600" b="1" dirty="0" err="1">
                <a:solidFill>
                  <a:schemeClr val="bg1"/>
                </a:solidFill>
              </a:rPr>
              <a:t>lorem</a:t>
            </a:r>
            <a:r>
              <a:rPr lang="fr-BE" sz="6600" b="1" dirty="0">
                <a:solidFill>
                  <a:schemeClr val="bg1"/>
                </a:solidFill>
              </a:rPr>
              <a:t> ipsum </a:t>
            </a:r>
            <a:r>
              <a:rPr lang="fr-BE" sz="6600" b="1" dirty="0" err="1">
                <a:solidFill>
                  <a:schemeClr val="bg1"/>
                </a:solidFill>
              </a:rPr>
              <a:t>dolor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sit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amet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consectetuer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400" b="1" dirty="0">
                <a:solidFill>
                  <a:schemeClr val="bg1"/>
                </a:solidFill>
              </a:rPr>
              <a:t>Sous-titre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solidFill>
                  <a:schemeClr val="bg1"/>
                </a:solidFill>
              </a:rPr>
              <a:t>Nom Doctorants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sz="6600" b="1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BC564852-5CC1-4FB1-BB84-BBE24B9D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667" y="3383806"/>
            <a:ext cx="10329333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bg1"/>
                </a:solidFill>
              </a:rPr>
              <a:t>luc.courad@uliege.be  +32 4 366 93 50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577C55-D8D1-468F-9161-BEEB58FA9F82}"/>
              </a:ext>
            </a:extLst>
          </p:cNvPr>
          <p:cNvSpPr/>
          <p:nvPr/>
        </p:nvSpPr>
        <p:spPr>
          <a:xfrm>
            <a:off x="1834446" y="8636003"/>
            <a:ext cx="11777900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F39B299C-1D3B-4E3A-B67F-0FA3C942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952" y="8928384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CONTEXTE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xmlns="" id="{6BD10D1D-9F2B-438B-AD4D-816F841F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39223" y="14329754"/>
            <a:ext cx="4977363" cy="3519348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565E1C2E-E4C8-47D6-9B61-DA305772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1262" y="13438138"/>
            <a:ext cx="5401084" cy="415498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76997CF-7124-437D-B284-7F2105D1A0D1}"/>
              </a:ext>
            </a:extLst>
          </p:cNvPr>
          <p:cNvSpPr/>
          <p:nvPr/>
        </p:nvSpPr>
        <p:spPr>
          <a:xfrm>
            <a:off x="13921415" y="8657873"/>
            <a:ext cx="5723467" cy="19256707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xmlns="" id="{32AC4195-C5CD-43A9-ADE7-744B9FBA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921" y="8950255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EFFETS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D3BA4E-70BB-45D1-8B96-9625A4430CDF}"/>
              </a:ext>
            </a:extLst>
          </p:cNvPr>
          <p:cNvSpPr/>
          <p:nvPr/>
        </p:nvSpPr>
        <p:spPr>
          <a:xfrm>
            <a:off x="1818757" y="18701488"/>
            <a:ext cx="11810841" cy="9213099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7CE3747A-6EB1-47D3-8771-040F536B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958" y="19098040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ÉTUDES 2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FB24AFF-688F-4DD7-A6EB-145F29F9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4110" y="23782813"/>
            <a:ext cx="4142357" cy="34778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xmlns="" id="{35CDA30C-B3D9-4F9A-90F9-2C125446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67" y="19930329"/>
            <a:ext cx="6265953" cy="75405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xmlns="" id="{254187B1-223C-4C46-BB65-2AC6F577F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55435" y="9953699"/>
            <a:ext cx="4938733" cy="3228182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xmlns="" id="{A77B3003-88C3-4EEC-B71B-8BB8790C3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326193" y="14608724"/>
            <a:ext cx="4830327" cy="2866482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xmlns="" id="{6A17D291-530F-4379-838E-C281217108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224920" y="17833949"/>
            <a:ext cx="5063947" cy="3811012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xmlns="" id="{91B9A343-9464-4104-A5A7-6A2E6DBDE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26480" y="19898010"/>
            <a:ext cx="3759771" cy="4187303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xmlns="" id="{DE9781AE-9551-414D-8ACB-91FFFE149F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326480" y="24390112"/>
            <a:ext cx="3938471" cy="3008023"/>
          </a:xfrm>
          <a:prstGeom prst="rect">
            <a:avLst/>
          </a:prstGeom>
        </p:spPr>
      </p:pic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FD1A28A1-07C4-4B4E-A6A1-6DA49BD6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690" y="4719635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PARTENAIRES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7798F667-3E95-4E8D-8E2F-0F752EAC0A9E}"/>
              </a:ext>
            </a:extLst>
          </p:cNvPr>
          <p:cNvCxnSpPr/>
          <p:nvPr/>
        </p:nvCxnSpPr>
        <p:spPr>
          <a:xfrm>
            <a:off x="1884140" y="5465277"/>
            <a:ext cx="562585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4">
            <a:extLst>
              <a:ext uri="{FF2B5EF4-FFF2-40B4-BE49-F238E27FC236}">
                <a16:creationId xmlns:a16="http://schemas.microsoft.com/office/drawing/2014/main" xmlns="" id="{3D59EC54-7E72-433F-8F88-AE282CDE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031" y="4770434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APEÇU GÉNÉRAL DU PROJET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B54F80A8-B17B-49B4-9BDC-DBCCD7BC1E27}"/>
              </a:ext>
            </a:extLst>
          </p:cNvPr>
          <p:cNvCxnSpPr>
            <a:cxnSpLocks/>
          </p:cNvCxnSpPr>
          <p:nvPr/>
        </p:nvCxnSpPr>
        <p:spPr>
          <a:xfrm>
            <a:off x="7963215" y="5465277"/>
            <a:ext cx="11325652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xmlns="" id="{266ADAD8-7040-4B56-9BC3-AB2E5968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58" y="5835071"/>
            <a:ext cx="11199262" cy="21236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41" name="Image 40" descr="uLIEGE_Logo_Compact_CMJN_pos@2x.png">
            <a:extLst>
              <a:ext uri="{FF2B5EF4-FFF2-40B4-BE49-F238E27FC236}">
                <a16:creationId xmlns:a16="http://schemas.microsoft.com/office/drawing/2014/main" xmlns="" id="{B48F4931-308B-4327-AEB8-DB1CEE911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7420301"/>
            <a:ext cx="1762294" cy="855624"/>
          </a:xfrm>
          <a:prstGeom prst="rect">
            <a:avLst/>
          </a:prstGeom>
        </p:spPr>
      </p:pic>
      <p:pic>
        <p:nvPicPr>
          <p:cNvPr id="42" name="Image 41" descr="uLIEGE_Logo_Compact_CMJN_pos@2x.png">
            <a:extLst>
              <a:ext uri="{FF2B5EF4-FFF2-40B4-BE49-F238E27FC236}">
                <a16:creationId xmlns:a16="http://schemas.microsoft.com/office/drawing/2014/main" xmlns="" id="{0AA3280B-2A05-473E-93AB-18432654F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07" y="6201883"/>
            <a:ext cx="1762294" cy="855624"/>
          </a:xfrm>
          <a:prstGeom prst="rect">
            <a:avLst/>
          </a:prstGeom>
        </p:spPr>
      </p:pic>
      <p:pic>
        <p:nvPicPr>
          <p:cNvPr id="43" name="Image 42" descr="uLIEGE_Logo_Compact_CMJN_pos@2x.png">
            <a:extLst>
              <a:ext uri="{FF2B5EF4-FFF2-40B4-BE49-F238E27FC236}">
                <a16:creationId xmlns:a16="http://schemas.microsoft.com/office/drawing/2014/main" xmlns="" id="{F78B533A-CD1A-4F86-B458-C3F0C88FD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86" y="7420301"/>
            <a:ext cx="1762294" cy="855624"/>
          </a:xfrm>
          <a:prstGeom prst="rect">
            <a:avLst/>
          </a:prstGeom>
        </p:spPr>
      </p:pic>
      <p:pic>
        <p:nvPicPr>
          <p:cNvPr id="44" name="Image 43" descr="uLIEGE_Logo_Compact_CMJN_pos@2x.png">
            <a:extLst>
              <a:ext uri="{FF2B5EF4-FFF2-40B4-BE49-F238E27FC236}">
                <a16:creationId xmlns:a16="http://schemas.microsoft.com/office/drawing/2014/main" xmlns="" id="{8769A4DC-1FFF-488D-AD39-DDF740B5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09" y="6201883"/>
            <a:ext cx="1762294" cy="855624"/>
          </a:xfrm>
          <a:prstGeom prst="rect">
            <a:avLst/>
          </a:prstGeom>
        </p:spPr>
      </p:pic>
      <p:pic>
        <p:nvPicPr>
          <p:cNvPr id="45" name="Image 44" descr="uLIEGE_Logo_Compact_CMJN_pos@2x.png">
            <a:extLst>
              <a:ext uri="{FF2B5EF4-FFF2-40B4-BE49-F238E27FC236}">
                <a16:creationId xmlns:a16="http://schemas.microsoft.com/office/drawing/2014/main" xmlns="" id="{9CE5029E-3A12-4D42-BDC3-FF6614791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72" y="7420301"/>
            <a:ext cx="1762294" cy="855624"/>
          </a:xfrm>
          <a:prstGeom prst="rect">
            <a:avLst/>
          </a:prstGeom>
        </p:spPr>
      </p:pic>
      <p:sp>
        <p:nvSpPr>
          <p:cNvPr id="47" name="Rectangle 4">
            <a:extLst>
              <a:ext uri="{FF2B5EF4-FFF2-40B4-BE49-F238E27FC236}">
                <a16:creationId xmlns:a16="http://schemas.microsoft.com/office/drawing/2014/main" xmlns="" id="{DF5D16A1-23BA-4F13-8E06-980EEB12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5383" y="22623197"/>
            <a:ext cx="5401084" cy="107721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1E088223-ACB0-4E86-AFE9-BDD2889FA7E8}"/>
              </a:ext>
            </a:extLst>
          </p:cNvPr>
          <p:cNvCxnSpPr/>
          <p:nvPr/>
        </p:nvCxnSpPr>
        <p:spPr>
          <a:xfrm>
            <a:off x="22725567" y="23343440"/>
            <a:ext cx="5625857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xmlns="" id="{A8F759D2-BF62-4077-8FBD-4DCBC4A8C1A7}"/>
              </a:ext>
            </a:extLst>
          </p:cNvPr>
          <p:cNvSpPr/>
          <p:nvPr/>
        </p:nvSpPr>
        <p:spPr>
          <a:xfrm>
            <a:off x="22827052" y="23782813"/>
            <a:ext cx="921590" cy="92159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xmlns="" id="{34A8A4C7-0E6B-4CBA-948D-4703D9423F9D}"/>
              </a:ext>
            </a:extLst>
          </p:cNvPr>
          <p:cNvSpPr/>
          <p:nvPr/>
        </p:nvSpPr>
        <p:spPr>
          <a:xfrm>
            <a:off x="22823859" y="25156834"/>
            <a:ext cx="921590" cy="921590"/>
          </a:xfrm>
          <a:prstGeom prst="ellipse">
            <a:avLst/>
          </a:prstGeom>
          <a:solidFill>
            <a:srgbClr val="C6C0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D5FA399F-88ED-46E7-973F-89E2FAB67713}"/>
              </a:ext>
            </a:extLst>
          </p:cNvPr>
          <p:cNvSpPr/>
          <p:nvPr/>
        </p:nvSpPr>
        <p:spPr>
          <a:xfrm>
            <a:off x="22823859" y="26444251"/>
            <a:ext cx="921590" cy="921590"/>
          </a:xfrm>
          <a:prstGeom prst="ellipse">
            <a:avLst/>
          </a:prstGeom>
          <a:solidFill>
            <a:srgbClr val="F8AA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EA2874DB-4AF1-49C6-823B-5BD08D291FED}"/>
              </a:ext>
            </a:extLst>
          </p:cNvPr>
          <p:cNvCxnSpPr>
            <a:cxnSpLocks/>
          </p:cNvCxnSpPr>
          <p:nvPr/>
        </p:nvCxnSpPr>
        <p:spPr>
          <a:xfrm>
            <a:off x="1781368" y="28198274"/>
            <a:ext cx="1786351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 4">
            <a:extLst>
              <a:ext uri="{FF2B5EF4-FFF2-40B4-BE49-F238E27FC236}">
                <a16:creationId xmlns:a16="http://schemas.microsoft.com/office/drawing/2014/main" xmlns="" id="{4CDB4B47-080C-4BD0-83AA-5EFE29F5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5714" y="22133976"/>
            <a:ext cx="5401084" cy="415498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</p:spTree>
    <p:extLst>
      <p:ext uri="{BB962C8B-B14F-4D97-AF65-F5344CB8AC3E}">
        <p14:creationId xmlns:p14="http://schemas.microsoft.com/office/powerpoint/2010/main" val="55904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C5937FE-6E0C-4B5C-8D58-C0DFAE27F24C}"/>
              </a:ext>
            </a:extLst>
          </p:cNvPr>
          <p:cNvSpPr/>
          <p:nvPr/>
        </p:nvSpPr>
        <p:spPr>
          <a:xfrm>
            <a:off x="1810698" y="18744823"/>
            <a:ext cx="5723467" cy="919122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6F8E78DE-7D34-4671-89A7-BE93922EB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5" y="28208238"/>
            <a:ext cx="6333458" cy="1855711"/>
          </a:xfrm>
          <a:prstGeom prst="rect">
            <a:avLst/>
          </a:prstGeom>
        </p:spPr>
      </p:pic>
      <p:pic>
        <p:nvPicPr>
          <p:cNvPr id="6" name="Image 5" descr="uLIEGE_Logo_Compact_CMJN_pos@2x.png">
            <a:extLst>
              <a:ext uri="{FF2B5EF4-FFF2-40B4-BE49-F238E27FC236}">
                <a16:creationId xmlns:a16="http://schemas.microsoft.com/office/drawing/2014/main" xmlns="" id="{0ADD4774-6F93-4370-B740-EEEF3D651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6201883"/>
            <a:ext cx="1762294" cy="8556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C3C53F-7D40-4E6B-8D34-96E07FF9B56B}"/>
              </a:ext>
            </a:extLst>
          </p:cNvPr>
          <p:cNvSpPr/>
          <p:nvPr/>
        </p:nvSpPr>
        <p:spPr>
          <a:xfrm>
            <a:off x="-22703" y="-1"/>
            <a:ext cx="21433371" cy="4026260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2C72DC60-CBD3-4C2D-96E1-7AD3B20B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06" y="556543"/>
            <a:ext cx="18435860" cy="34163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6600" b="1" dirty="0">
                <a:solidFill>
                  <a:schemeClr val="bg1"/>
                </a:solidFill>
              </a:rPr>
              <a:t>Thèse </a:t>
            </a:r>
            <a:r>
              <a:rPr lang="fr-BE" sz="6600" b="1" dirty="0" err="1">
                <a:solidFill>
                  <a:schemeClr val="bg1"/>
                </a:solidFill>
              </a:rPr>
              <a:t>lorem</a:t>
            </a:r>
            <a:r>
              <a:rPr lang="fr-BE" sz="6600" b="1" dirty="0">
                <a:solidFill>
                  <a:schemeClr val="bg1"/>
                </a:solidFill>
              </a:rPr>
              <a:t> ipsum </a:t>
            </a:r>
            <a:r>
              <a:rPr lang="fr-BE" sz="6600" b="1" dirty="0" err="1">
                <a:solidFill>
                  <a:schemeClr val="bg1"/>
                </a:solidFill>
              </a:rPr>
              <a:t>dolor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sit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amet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  <a:r>
              <a:rPr lang="fr-BE" sz="6600" b="1" dirty="0" err="1">
                <a:solidFill>
                  <a:schemeClr val="bg1"/>
                </a:solidFill>
              </a:rPr>
              <a:t>consectetuer</a:t>
            </a:r>
            <a:r>
              <a:rPr lang="fr-BE" sz="6600" b="1" dirty="0">
                <a:solidFill>
                  <a:schemeClr val="bg1"/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400" b="1" dirty="0">
                <a:solidFill>
                  <a:schemeClr val="bg1"/>
                </a:solidFill>
              </a:rPr>
              <a:t>Sous-titre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solidFill>
                  <a:schemeClr val="bg1"/>
                </a:solidFill>
              </a:rPr>
              <a:t>Nom Doctorants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sz="6600" b="1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BC564852-5CC1-4FB1-BB84-BBE24B9D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667" y="3383806"/>
            <a:ext cx="10329333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bg1"/>
                </a:solidFill>
              </a:rPr>
              <a:t>luc.courad@uliege.be  +32 4 366 93 50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577C55-D8D1-468F-9161-BEEB58FA9F82}"/>
              </a:ext>
            </a:extLst>
          </p:cNvPr>
          <p:cNvSpPr/>
          <p:nvPr/>
        </p:nvSpPr>
        <p:spPr>
          <a:xfrm>
            <a:off x="1834446" y="8636003"/>
            <a:ext cx="5723467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F39B299C-1D3B-4E3A-B67F-0FA3C942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952" y="8928384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CONTEXTE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xmlns="" id="{6BD10D1D-9F2B-438B-AD4D-816F841F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39223" y="14329754"/>
            <a:ext cx="4977363" cy="35193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0191FF-D53D-4193-946A-929865E36AFE}"/>
              </a:ext>
            </a:extLst>
          </p:cNvPr>
          <p:cNvSpPr/>
          <p:nvPr/>
        </p:nvSpPr>
        <p:spPr>
          <a:xfrm>
            <a:off x="7907756" y="8657874"/>
            <a:ext cx="5723467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565E1C2E-E4C8-47D6-9B61-DA305772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1262" y="13438138"/>
            <a:ext cx="5401084" cy="415498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76997CF-7124-437D-B284-7F2105D1A0D1}"/>
              </a:ext>
            </a:extLst>
          </p:cNvPr>
          <p:cNvSpPr/>
          <p:nvPr/>
        </p:nvSpPr>
        <p:spPr>
          <a:xfrm>
            <a:off x="13921415" y="8657874"/>
            <a:ext cx="5723467" cy="9794550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xmlns="" id="{32AC4195-C5CD-43A9-ADE7-744B9FBA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921" y="8950255"/>
            <a:ext cx="5401084" cy="49859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EFFETS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FB24AFF-688F-4DD7-A6EB-145F29F9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8110" y="23782813"/>
            <a:ext cx="4142357" cy="34778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xmlns="" id="{254187B1-223C-4C46-BB65-2AC6F577F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55435" y="9953699"/>
            <a:ext cx="4938733" cy="3228182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xmlns="" id="{A77B3003-88C3-4EEC-B71B-8BB8790C3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326193" y="14608724"/>
            <a:ext cx="4830327" cy="2866482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xmlns="" id="{DE9781AE-9551-414D-8ACB-91FFFE149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10477" y="23829468"/>
            <a:ext cx="5006109" cy="3823436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xmlns="" id="{3EFEFCAD-E231-400D-A470-C3250B39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514" y="8898711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ÉTUDES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FD1A28A1-07C4-4B4E-A6A1-6DA49BD6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690" y="4719635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PARTENAIRES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7798F667-3E95-4E8D-8E2F-0F752EAC0A9E}"/>
              </a:ext>
            </a:extLst>
          </p:cNvPr>
          <p:cNvCxnSpPr/>
          <p:nvPr/>
        </p:nvCxnSpPr>
        <p:spPr>
          <a:xfrm>
            <a:off x="1884140" y="5465277"/>
            <a:ext cx="562585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4">
            <a:extLst>
              <a:ext uri="{FF2B5EF4-FFF2-40B4-BE49-F238E27FC236}">
                <a16:creationId xmlns:a16="http://schemas.microsoft.com/office/drawing/2014/main" xmlns="" id="{3D59EC54-7E72-433F-8F88-AE282CDE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031" y="4770434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APEÇU GÉNÉRAL DU PROJET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B54F80A8-B17B-49B4-9BDC-DBCCD7BC1E27}"/>
              </a:ext>
            </a:extLst>
          </p:cNvPr>
          <p:cNvCxnSpPr>
            <a:cxnSpLocks/>
          </p:cNvCxnSpPr>
          <p:nvPr/>
        </p:nvCxnSpPr>
        <p:spPr>
          <a:xfrm>
            <a:off x="7963215" y="5465277"/>
            <a:ext cx="11325652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xmlns="" id="{266ADAD8-7040-4B56-9BC3-AB2E5968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58" y="5835071"/>
            <a:ext cx="11199262" cy="21236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pic>
        <p:nvPicPr>
          <p:cNvPr id="41" name="Image 40" descr="uLIEGE_Logo_Compact_CMJN_pos@2x.png">
            <a:extLst>
              <a:ext uri="{FF2B5EF4-FFF2-40B4-BE49-F238E27FC236}">
                <a16:creationId xmlns:a16="http://schemas.microsoft.com/office/drawing/2014/main" xmlns="" id="{B48F4931-308B-4327-AEB8-DB1CEE911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0" y="7420301"/>
            <a:ext cx="1762294" cy="855624"/>
          </a:xfrm>
          <a:prstGeom prst="rect">
            <a:avLst/>
          </a:prstGeom>
        </p:spPr>
      </p:pic>
      <p:pic>
        <p:nvPicPr>
          <p:cNvPr id="42" name="Image 41" descr="uLIEGE_Logo_Compact_CMJN_pos@2x.png">
            <a:extLst>
              <a:ext uri="{FF2B5EF4-FFF2-40B4-BE49-F238E27FC236}">
                <a16:creationId xmlns:a16="http://schemas.microsoft.com/office/drawing/2014/main" xmlns="" id="{0AA3280B-2A05-473E-93AB-18432654F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07" y="6201883"/>
            <a:ext cx="1762294" cy="855624"/>
          </a:xfrm>
          <a:prstGeom prst="rect">
            <a:avLst/>
          </a:prstGeom>
        </p:spPr>
      </p:pic>
      <p:pic>
        <p:nvPicPr>
          <p:cNvPr id="43" name="Image 42" descr="uLIEGE_Logo_Compact_CMJN_pos@2x.png">
            <a:extLst>
              <a:ext uri="{FF2B5EF4-FFF2-40B4-BE49-F238E27FC236}">
                <a16:creationId xmlns:a16="http://schemas.microsoft.com/office/drawing/2014/main" xmlns="" id="{F78B533A-CD1A-4F86-B458-C3F0C88FD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86" y="7420301"/>
            <a:ext cx="1762294" cy="855624"/>
          </a:xfrm>
          <a:prstGeom prst="rect">
            <a:avLst/>
          </a:prstGeom>
        </p:spPr>
      </p:pic>
      <p:pic>
        <p:nvPicPr>
          <p:cNvPr id="44" name="Image 43" descr="uLIEGE_Logo_Compact_CMJN_pos@2x.png">
            <a:extLst>
              <a:ext uri="{FF2B5EF4-FFF2-40B4-BE49-F238E27FC236}">
                <a16:creationId xmlns:a16="http://schemas.microsoft.com/office/drawing/2014/main" xmlns="" id="{8769A4DC-1FFF-488D-AD39-DDF740B5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09" y="6201883"/>
            <a:ext cx="1762294" cy="855624"/>
          </a:xfrm>
          <a:prstGeom prst="rect">
            <a:avLst/>
          </a:prstGeom>
        </p:spPr>
      </p:pic>
      <p:pic>
        <p:nvPicPr>
          <p:cNvPr id="45" name="Image 44" descr="uLIEGE_Logo_Compact_CMJN_pos@2x.png">
            <a:extLst>
              <a:ext uri="{FF2B5EF4-FFF2-40B4-BE49-F238E27FC236}">
                <a16:creationId xmlns:a16="http://schemas.microsoft.com/office/drawing/2014/main" xmlns="" id="{9CE5029E-3A12-4D42-BDC3-FF6614791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72" y="7420301"/>
            <a:ext cx="1762294" cy="855624"/>
          </a:xfrm>
          <a:prstGeom prst="rect">
            <a:avLst/>
          </a:prstGeom>
        </p:spPr>
      </p:pic>
      <p:sp>
        <p:nvSpPr>
          <p:cNvPr id="47" name="Rectangle 4">
            <a:extLst>
              <a:ext uri="{FF2B5EF4-FFF2-40B4-BE49-F238E27FC236}">
                <a16:creationId xmlns:a16="http://schemas.microsoft.com/office/drawing/2014/main" xmlns="" id="{DF5D16A1-23BA-4F13-8E06-980EEB12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9383" y="22623197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1E088223-ACB0-4E86-AFE9-BDD2889FA7E8}"/>
              </a:ext>
            </a:extLst>
          </p:cNvPr>
          <p:cNvCxnSpPr/>
          <p:nvPr/>
        </p:nvCxnSpPr>
        <p:spPr>
          <a:xfrm>
            <a:off x="24249567" y="23343440"/>
            <a:ext cx="5625857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xmlns="" id="{A8F759D2-BF62-4077-8FBD-4DCBC4A8C1A7}"/>
              </a:ext>
            </a:extLst>
          </p:cNvPr>
          <p:cNvSpPr/>
          <p:nvPr/>
        </p:nvSpPr>
        <p:spPr>
          <a:xfrm>
            <a:off x="24351052" y="23782813"/>
            <a:ext cx="921590" cy="92159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xmlns="" id="{34A8A4C7-0E6B-4CBA-948D-4703D9423F9D}"/>
              </a:ext>
            </a:extLst>
          </p:cNvPr>
          <p:cNvSpPr/>
          <p:nvPr/>
        </p:nvSpPr>
        <p:spPr>
          <a:xfrm>
            <a:off x="24347859" y="25156834"/>
            <a:ext cx="921590" cy="921590"/>
          </a:xfrm>
          <a:prstGeom prst="ellipse">
            <a:avLst/>
          </a:prstGeom>
          <a:solidFill>
            <a:srgbClr val="C6C0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D5FA399F-88ED-46E7-973F-89E2FAB67713}"/>
              </a:ext>
            </a:extLst>
          </p:cNvPr>
          <p:cNvSpPr/>
          <p:nvPr/>
        </p:nvSpPr>
        <p:spPr>
          <a:xfrm>
            <a:off x="24347859" y="26444251"/>
            <a:ext cx="921590" cy="921590"/>
          </a:xfrm>
          <a:prstGeom prst="ellipse">
            <a:avLst/>
          </a:prstGeom>
          <a:solidFill>
            <a:srgbClr val="F8AA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EA2874DB-4AF1-49C6-823B-5BD08D291FED}"/>
              </a:ext>
            </a:extLst>
          </p:cNvPr>
          <p:cNvCxnSpPr>
            <a:cxnSpLocks/>
          </p:cNvCxnSpPr>
          <p:nvPr/>
        </p:nvCxnSpPr>
        <p:spPr>
          <a:xfrm>
            <a:off x="1781368" y="28198274"/>
            <a:ext cx="1786351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4">
            <a:extLst>
              <a:ext uri="{FF2B5EF4-FFF2-40B4-BE49-F238E27FC236}">
                <a16:creationId xmlns:a16="http://schemas.microsoft.com/office/drawing/2014/main" xmlns="" id="{87C508EA-A8AD-4055-8E4E-4FD877005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204" y="19037204"/>
            <a:ext cx="5401084" cy="397031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CONTEXTE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57E77AA5-4941-4FD7-8721-7AD53AA2D5CF}"/>
              </a:ext>
            </a:extLst>
          </p:cNvPr>
          <p:cNvSpPr/>
          <p:nvPr/>
        </p:nvSpPr>
        <p:spPr>
          <a:xfrm>
            <a:off x="7884008" y="18766694"/>
            <a:ext cx="5723467" cy="919122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4">
            <a:extLst>
              <a:ext uri="{FF2B5EF4-FFF2-40B4-BE49-F238E27FC236}">
                <a16:creationId xmlns:a16="http://schemas.microsoft.com/office/drawing/2014/main" xmlns="" id="{5D42A4B2-50A0-4DAE-8EDD-4C796CCA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199" y="24768770"/>
            <a:ext cx="5401084" cy="24622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esse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molestie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illum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feugiat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facilisis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vero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eros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8615873-FA43-4054-A74C-AE5D66ECC89D}"/>
              </a:ext>
            </a:extLst>
          </p:cNvPr>
          <p:cNvSpPr/>
          <p:nvPr/>
        </p:nvSpPr>
        <p:spPr>
          <a:xfrm>
            <a:off x="13897667" y="18766694"/>
            <a:ext cx="5723467" cy="9191220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xmlns="" id="{08D88DC3-3C5C-4C1D-8D75-74E82893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1173" y="19059075"/>
            <a:ext cx="5401084" cy="430887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 EFFETS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diam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nonummy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nibh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euismod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tincidunt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erat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volutpat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wisi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nostrud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exerci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tation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suscipit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lobortis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aliquip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commodo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Duis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autem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eum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iriure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hendrerit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velit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ess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xmlns="" id="{EEC94F32-45FC-4204-94C1-5D8686E6E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766" y="19007531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ÉTUDES</a:t>
            </a:r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xmlns="" id="{91B9A343-9464-4104-A5A7-6A2E6DBDE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177277" y="19854535"/>
            <a:ext cx="3759771" cy="4187303"/>
          </a:xfrm>
          <a:prstGeom prst="rect">
            <a:avLst/>
          </a:prstGeom>
        </p:spPr>
      </p:pic>
      <p:pic>
        <p:nvPicPr>
          <p:cNvPr id="63" name="Graphique 62">
            <a:extLst>
              <a:ext uri="{FF2B5EF4-FFF2-40B4-BE49-F238E27FC236}">
                <a16:creationId xmlns:a16="http://schemas.microsoft.com/office/drawing/2014/main" xmlns="" id="{04D7D4A7-768C-4714-AFB4-1F4C78B35A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4224920" y="23841892"/>
            <a:ext cx="5063947" cy="3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8606"/>
      </p:ext>
    </p:extLst>
  </p:cSld>
  <p:clrMapOvr>
    <a:masterClrMapping/>
  </p:clrMapOvr>
</p:sld>
</file>

<file path=ppt/theme/theme1.xml><?xml version="1.0" encoding="utf-8"?>
<a:theme xmlns:a="http://schemas.openxmlformats.org/drawingml/2006/main" name="ULiège_Droit CG">
  <a:themeElements>
    <a:clrScheme name="ULiège_Droit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00707F"/>
      </a:accent1>
      <a:accent2>
        <a:srgbClr val="5FA4B0"/>
      </a:accent2>
      <a:accent3>
        <a:srgbClr val="5B257D"/>
      </a:accent3>
      <a:accent4>
        <a:srgbClr val="A8589E"/>
      </a:accent4>
      <a:accent5>
        <a:srgbClr val="E62D31"/>
      </a:accent5>
      <a:accent6>
        <a:srgbClr val="FFD000"/>
      </a:accent6>
      <a:hlink>
        <a:srgbClr val="005CA9"/>
      </a:hlink>
      <a:folHlink>
        <a:srgbClr val="7DB928"/>
      </a:folHlink>
    </a:clrScheme>
    <a:fontScheme name="Droit_ULièg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ULiège_Droit CG" id="{BEB2A208-D4BE-4D13-AE83-21D98275568F}" vid="{5261F897-011A-4FA9-ACD4-11F2CEFF49A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ULiège_Droit CG</Template>
  <TotalTime>1327</TotalTime>
  <Words>1603</Words>
  <Application>Microsoft Office PowerPoint</Application>
  <PresentationFormat>Personnalisé</PresentationFormat>
  <Paragraphs>128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ULiège_Droit CG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Cordier;hello@caregraphic.be</dc:creator>
  <cp:lastModifiedBy>Stéphanie Audrit</cp:lastModifiedBy>
  <cp:revision>45</cp:revision>
  <cp:lastPrinted>2017-12-06T19:44:52Z</cp:lastPrinted>
  <dcterms:created xsi:type="dcterms:W3CDTF">2017-12-06T19:38:45Z</dcterms:created>
  <dcterms:modified xsi:type="dcterms:W3CDTF">2020-03-05T10:20:33Z</dcterms:modified>
</cp:coreProperties>
</file>